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484" autoAdjust="0"/>
  </p:normalViewPr>
  <p:slideViewPr>
    <p:cSldViewPr>
      <p:cViewPr varScale="1">
        <p:scale>
          <a:sx n="74" d="100"/>
          <a:sy n="74" d="100"/>
        </p:scale>
        <p:origin x="164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3440-B846-4C38-B64E-A4FD8D58E272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472CC-D7CE-47E0-B14C-CE1F982514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86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43BA4-258D-46F4-A834-348D4FA43779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FF38B-3514-47B1-9117-28BC6A76E8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51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FF38B-3514-47B1-9117-28BC6A76E8B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37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FF38B-3514-47B1-9117-28BC6A76E8B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1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564F-95A8-4F8C-A5C2-1D40F4AC52CE}" type="datetimeFigureOut">
              <a:rPr kumimoji="1" lang="ja-JP" altLang="en-US" smtClean="0"/>
              <a:pPr/>
              <a:t>2023/2/8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C925A-11B9-40B6-A558-2EE93E29F8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課題研究発表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72000" y="3616862"/>
            <a:ext cx="3672408" cy="136815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kumimoji="1" lang="ja-JP" altLang="en-US" sz="2800" dirty="0">
                <a:solidFill>
                  <a:schemeClr val="tx1"/>
                </a:solidFill>
              </a:rPr>
              <a:t>江戸川総合人生大学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学　部：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学　科：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氏　名：</a:t>
            </a:r>
            <a:endParaRPr lang="en-US" altLang="ja-JP" sz="2000" dirty="0">
              <a:solidFill>
                <a:schemeClr val="tx1"/>
              </a:solidFill>
            </a:endParaRPr>
          </a:p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１．テーマ：市民パワーを地域に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問題の提起</a:t>
            </a:r>
            <a:endParaRPr kumimoji="1" lang="en-US" altLang="ja-JP" dirty="0"/>
          </a:p>
          <a:p>
            <a:r>
              <a:rPr lang="ja-JP" altLang="en-US" dirty="0"/>
              <a:t>地域が抱えている問題について説明し、その問題の解消を目的とした活動の可能性を探る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２．主な</a:t>
            </a:r>
            <a:r>
              <a:rPr lang="ja-JP" altLang="en-US" dirty="0"/>
              <a:t>問題点と決定事項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短期</a:t>
            </a:r>
            <a:endParaRPr kumimoji="1" lang="en-US" altLang="ja-JP" dirty="0"/>
          </a:p>
          <a:p>
            <a:r>
              <a:rPr lang="ja-JP" altLang="en-US" dirty="0"/>
              <a:t>すぐに、または短期間で結果を出すために必要な、主な決定事項と問題点</a:t>
            </a:r>
            <a:endParaRPr lang="en-US" altLang="ja-JP" dirty="0"/>
          </a:p>
          <a:p>
            <a:r>
              <a:rPr kumimoji="1" lang="ja-JP" altLang="en-US" dirty="0"/>
              <a:t>長期</a:t>
            </a:r>
            <a:endParaRPr kumimoji="1" lang="en-US" altLang="ja-JP" dirty="0"/>
          </a:p>
          <a:p>
            <a:r>
              <a:rPr lang="ja-JP" altLang="en-US" dirty="0"/>
              <a:t>決定を延期した場合の予想される結果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/>
              <a:t>．ゴールと目標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今後５年間の目標</a:t>
            </a:r>
            <a:endParaRPr kumimoji="1" lang="en-US" altLang="ja-JP" dirty="0"/>
          </a:p>
          <a:p>
            <a:r>
              <a:rPr lang="ja-JP" altLang="en-US" dirty="0"/>
              <a:t>具体的かつ評価基準の明確な目標</a:t>
            </a:r>
            <a:endParaRPr lang="en-US" altLang="ja-JP" dirty="0"/>
          </a:p>
          <a:p>
            <a:r>
              <a:rPr kumimoji="1" lang="ja-JP" altLang="en-US" dirty="0"/>
              <a:t>目標とする活動範囲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表の挿入、行列の追加削除、スタイル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動画</a:t>
            </a:r>
            <a:r>
              <a:rPr kumimoji="1" lang="ja-JP" altLang="en-US" dirty="0"/>
              <a:t>の挿入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303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D169B4-BF0E-E7E2-7C85-1C9D0D1E4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各種アニメーション効果のテスト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2A3BE252-C20D-8D9E-E0AE-667432B82395}"/>
              </a:ext>
            </a:extLst>
          </p:cNvPr>
          <p:cNvSpPr/>
          <p:nvPr/>
        </p:nvSpPr>
        <p:spPr>
          <a:xfrm>
            <a:off x="1047936" y="2636912"/>
            <a:ext cx="1867880" cy="2005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366ABFE5-6767-4502-9E57-82328D91E9CA}"/>
              </a:ext>
            </a:extLst>
          </p:cNvPr>
          <p:cNvSpPr/>
          <p:nvPr/>
        </p:nvSpPr>
        <p:spPr>
          <a:xfrm>
            <a:off x="3131840" y="2636911"/>
            <a:ext cx="2248927" cy="1999545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BD1E6B-13AF-D2B7-49A2-BAABD65E315C}"/>
              </a:ext>
            </a:extLst>
          </p:cNvPr>
          <p:cNvSpPr/>
          <p:nvPr/>
        </p:nvSpPr>
        <p:spPr>
          <a:xfrm>
            <a:off x="5804159" y="2636912"/>
            <a:ext cx="1864185" cy="19847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7DAC3A2-1EB4-884F-4889-FA18D6645B08}"/>
              </a:ext>
            </a:extLst>
          </p:cNvPr>
          <p:cNvSpPr txBox="1"/>
          <p:nvPr/>
        </p:nvSpPr>
        <p:spPr>
          <a:xfrm>
            <a:off x="1047936" y="551037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開始効果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5E46161-706C-CC68-0311-12DB6925305A}"/>
              </a:ext>
            </a:extLst>
          </p:cNvPr>
          <p:cNvSpPr txBox="1"/>
          <p:nvPr/>
        </p:nvSpPr>
        <p:spPr>
          <a:xfrm>
            <a:off x="3563888" y="551037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強調</a:t>
            </a:r>
            <a:r>
              <a:rPr kumimoji="1" lang="ja-JP" altLang="en-US" dirty="0"/>
              <a:t>効果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07F975-DA3D-AC4D-C5A3-8D6558E33E5D}"/>
              </a:ext>
            </a:extLst>
          </p:cNvPr>
          <p:cNvSpPr txBox="1"/>
          <p:nvPr/>
        </p:nvSpPr>
        <p:spPr>
          <a:xfrm>
            <a:off x="6182253" y="552678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終了</a:t>
            </a:r>
            <a:r>
              <a:rPr kumimoji="1" lang="ja-JP" altLang="en-US" dirty="0"/>
              <a:t>効果</a:t>
            </a:r>
          </a:p>
        </p:txBody>
      </p:sp>
    </p:spTree>
    <p:extLst>
      <p:ext uri="{BB962C8B-B14F-4D97-AF65-F5344CB8AC3E}">
        <p14:creationId xmlns:p14="http://schemas.microsoft.com/office/powerpoint/2010/main" val="308893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アニメーションとスライドショー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画面切り替え効果</a:t>
            </a:r>
            <a:endParaRPr kumimoji="1" lang="en-US" altLang="ja-JP" dirty="0"/>
          </a:p>
          <a:p>
            <a:r>
              <a:rPr lang="ja-JP" altLang="en-US" dirty="0"/>
              <a:t>アニメーション効果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650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1540</TotalTime>
  <Words>148</Words>
  <Application>Microsoft Office PowerPoint</Application>
  <PresentationFormat>画面に合わせる (4:3)</PresentationFormat>
  <Paragraphs>28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BIZ UDPゴシック</vt:lpstr>
      <vt:lpstr>Arial</vt:lpstr>
      <vt:lpstr>Calibri</vt:lpstr>
      <vt:lpstr>Office テーマ</vt:lpstr>
      <vt:lpstr>課題研究発表</vt:lpstr>
      <vt:lpstr>１．テーマ：市民パワーを地域に</vt:lpstr>
      <vt:lpstr>２．主な問題点と決定事項</vt:lpstr>
      <vt:lpstr>３．ゴールと目標</vt:lpstr>
      <vt:lpstr>表の挿入、行列の追加削除、スタイル</vt:lpstr>
      <vt:lpstr>動画の挿入</vt:lpstr>
      <vt:lpstr>各種アニメーション効果のテスト</vt:lpstr>
      <vt:lpstr>アニメーションとスライドショー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パソコンサポートの会</dc:creator>
  <cp:lastModifiedBy>品田 正子</cp:lastModifiedBy>
  <cp:revision>104</cp:revision>
  <dcterms:created xsi:type="dcterms:W3CDTF">2009-04-18T03:19:15Z</dcterms:created>
  <dcterms:modified xsi:type="dcterms:W3CDTF">2023-02-08T05:40:46Z</dcterms:modified>
</cp:coreProperties>
</file>